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56" r:id="rId2"/>
  </p:sldIdLst>
  <p:sldSz cx="32399288" cy="43200638"/>
  <p:notesSz cx="6858000" cy="9144000"/>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434045-5B2E-6197-E265-7897BC6E1661}" v="23" dt="2025-04-30T15:23:04.068"/>
    <p1510:client id="{55AA4F96-8339-E941-45F8-9BBFDB19BDF7}" v="2" dt="2025-04-30T15:23:20.709"/>
    <p1510:client id="{9183438F-8478-35A5-3A03-4A2E79FD7529}" v="10" dt="2025-04-30T22:13:04.4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0" d="100"/>
          <a:sy n="30" d="100"/>
        </p:scale>
        <p:origin x="1818" y="-1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29947" y="7070108"/>
            <a:ext cx="27539395" cy="15040222"/>
          </a:xfrm>
        </p:spPr>
        <p:txBody>
          <a:bodyPr anchor="b"/>
          <a:lstStyle>
            <a:lvl1pPr algn="ctr">
              <a:defRPr sz="21259"/>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049911" y="22690338"/>
            <a:ext cx="24299466" cy="10430151"/>
          </a:xfrm>
        </p:spPr>
        <p:txBody>
          <a:bodyPr/>
          <a:lstStyle>
            <a:lvl1pPr marL="0" indent="0" algn="ctr">
              <a:buNone/>
              <a:defRPr sz="8504"/>
            </a:lvl1pPr>
            <a:lvl2pPr marL="1619951" indent="0" algn="ctr">
              <a:buNone/>
              <a:defRPr sz="7086"/>
            </a:lvl2pPr>
            <a:lvl3pPr marL="3239902" indent="0" algn="ctr">
              <a:buNone/>
              <a:defRPr sz="6378"/>
            </a:lvl3pPr>
            <a:lvl4pPr marL="4859853" indent="0" algn="ctr">
              <a:buNone/>
              <a:defRPr sz="5669"/>
            </a:lvl4pPr>
            <a:lvl5pPr marL="6479804" indent="0" algn="ctr">
              <a:buNone/>
              <a:defRPr sz="5669"/>
            </a:lvl5pPr>
            <a:lvl6pPr marL="8099755" indent="0" algn="ctr">
              <a:buNone/>
              <a:defRPr sz="5669"/>
            </a:lvl6pPr>
            <a:lvl7pPr marL="9719706" indent="0" algn="ctr">
              <a:buNone/>
              <a:defRPr sz="5669"/>
            </a:lvl7pPr>
            <a:lvl8pPr marL="11339657" indent="0" algn="ctr">
              <a:buNone/>
              <a:defRPr sz="5669"/>
            </a:lvl8pPr>
            <a:lvl9pPr marL="12959608" indent="0" algn="ctr">
              <a:buNone/>
              <a:defRPr sz="5669"/>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F5CEDD56-2E09-4BD0-B374-425E622471DA}" type="datetimeFigureOut">
              <a:rPr lang="es-CO" smtClean="0"/>
              <a:t>30/04/2025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903C838-3092-4B95-A3B1-D500F271A01B}" type="slidenum">
              <a:rPr lang="es-CO" smtClean="0"/>
              <a:t>‹Nº›</a:t>
            </a:fld>
            <a:endParaRPr lang="es-CO"/>
          </a:p>
        </p:txBody>
      </p:sp>
    </p:spTree>
    <p:extLst>
      <p:ext uri="{BB962C8B-B14F-4D97-AF65-F5344CB8AC3E}">
        <p14:creationId xmlns:p14="http://schemas.microsoft.com/office/powerpoint/2010/main" val="4283755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5CEDD56-2E09-4BD0-B374-425E622471DA}" type="datetimeFigureOut">
              <a:rPr lang="es-CO" smtClean="0"/>
              <a:t>30/04/2025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903C838-3092-4B95-A3B1-D500F271A01B}" type="slidenum">
              <a:rPr lang="es-CO" smtClean="0"/>
              <a:t>‹Nº›</a:t>
            </a:fld>
            <a:endParaRPr lang="es-CO"/>
          </a:p>
        </p:txBody>
      </p:sp>
    </p:spTree>
    <p:extLst>
      <p:ext uri="{BB962C8B-B14F-4D97-AF65-F5344CB8AC3E}">
        <p14:creationId xmlns:p14="http://schemas.microsoft.com/office/powerpoint/2010/main" val="1166543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185742" y="2300034"/>
            <a:ext cx="6986096" cy="366105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27453" y="2300034"/>
            <a:ext cx="20553298" cy="36610544"/>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5CEDD56-2E09-4BD0-B374-425E622471DA}" type="datetimeFigureOut">
              <a:rPr lang="es-CO" smtClean="0"/>
              <a:t>30/04/2025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903C838-3092-4B95-A3B1-D500F271A01B}" type="slidenum">
              <a:rPr lang="es-CO" smtClean="0"/>
              <a:t>‹Nº›</a:t>
            </a:fld>
            <a:endParaRPr lang="es-CO"/>
          </a:p>
        </p:txBody>
      </p:sp>
    </p:spTree>
    <p:extLst>
      <p:ext uri="{BB962C8B-B14F-4D97-AF65-F5344CB8AC3E}">
        <p14:creationId xmlns:p14="http://schemas.microsoft.com/office/powerpoint/2010/main" val="1577741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5CEDD56-2E09-4BD0-B374-425E622471DA}" type="datetimeFigureOut">
              <a:rPr lang="es-CO" smtClean="0"/>
              <a:t>30/04/2025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903C838-3092-4B95-A3B1-D500F271A01B}" type="slidenum">
              <a:rPr lang="es-CO" smtClean="0"/>
              <a:t>‹Nº›</a:t>
            </a:fld>
            <a:endParaRPr lang="es-CO"/>
          </a:p>
        </p:txBody>
      </p:sp>
    </p:spTree>
    <p:extLst>
      <p:ext uri="{BB962C8B-B14F-4D97-AF65-F5344CB8AC3E}">
        <p14:creationId xmlns:p14="http://schemas.microsoft.com/office/powerpoint/2010/main" val="1363368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210578" y="10770172"/>
            <a:ext cx="27944386" cy="17970262"/>
          </a:xfrm>
        </p:spPr>
        <p:txBody>
          <a:bodyPr anchor="b"/>
          <a:lstStyle>
            <a:lvl1pPr>
              <a:defRPr sz="21259"/>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210578" y="28910440"/>
            <a:ext cx="27944386" cy="9450136"/>
          </a:xfrm>
        </p:spPr>
        <p:txBody>
          <a:bodyPr/>
          <a:lstStyle>
            <a:lvl1pPr marL="0" indent="0">
              <a:buNone/>
              <a:defRPr sz="8504">
                <a:solidFill>
                  <a:schemeClr val="tx1"/>
                </a:solidFill>
              </a:defRPr>
            </a:lvl1pPr>
            <a:lvl2pPr marL="1619951" indent="0">
              <a:buNone/>
              <a:defRPr sz="7086">
                <a:solidFill>
                  <a:schemeClr val="tx1">
                    <a:tint val="75000"/>
                  </a:schemeClr>
                </a:solidFill>
              </a:defRPr>
            </a:lvl2pPr>
            <a:lvl3pPr marL="3239902" indent="0">
              <a:buNone/>
              <a:defRPr sz="6378">
                <a:solidFill>
                  <a:schemeClr val="tx1">
                    <a:tint val="75000"/>
                  </a:schemeClr>
                </a:solidFill>
              </a:defRPr>
            </a:lvl3pPr>
            <a:lvl4pPr marL="4859853" indent="0">
              <a:buNone/>
              <a:defRPr sz="5669">
                <a:solidFill>
                  <a:schemeClr val="tx1">
                    <a:tint val="75000"/>
                  </a:schemeClr>
                </a:solidFill>
              </a:defRPr>
            </a:lvl4pPr>
            <a:lvl5pPr marL="6479804" indent="0">
              <a:buNone/>
              <a:defRPr sz="5669">
                <a:solidFill>
                  <a:schemeClr val="tx1">
                    <a:tint val="75000"/>
                  </a:schemeClr>
                </a:solidFill>
              </a:defRPr>
            </a:lvl5pPr>
            <a:lvl6pPr marL="8099755" indent="0">
              <a:buNone/>
              <a:defRPr sz="5669">
                <a:solidFill>
                  <a:schemeClr val="tx1">
                    <a:tint val="75000"/>
                  </a:schemeClr>
                </a:solidFill>
              </a:defRPr>
            </a:lvl6pPr>
            <a:lvl7pPr marL="9719706" indent="0">
              <a:buNone/>
              <a:defRPr sz="5669">
                <a:solidFill>
                  <a:schemeClr val="tx1">
                    <a:tint val="75000"/>
                  </a:schemeClr>
                </a:solidFill>
              </a:defRPr>
            </a:lvl7pPr>
            <a:lvl8pPr marL="11339657" indent="0">
              <a:buNone/>
              <a:defRPr sz="5669">
                <a:solidFill>
                  <a:schemeClr val="tx1">
                    <a:tint val="75000"/>
                  </a:schemeClr>
                </a:solidFill>
              </a:defRPr>
            </a:lvl8pPr>
            <a:lvl9pPr marL="12959608" indent="0">
              <a:buNone/>
              <a:defRPr sz="5669">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F5CEDD56-2E09-4BD0-B374-425E622471DA}" type="datetimeFigureOut">
              <a:rPr lang="es-CO" smtClean="0"/>
              <a:t>30/04/2025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903C838-3092-4B95-A3B1-D500F271A01B}" type="slidenum">
              <a:rPr lang="es-CO" smtClean="0"/>
              <a:t>‹Nº›</a:t>
            </a:fld>
            <a:endParaRPr lang="es-CO"/>
          </a:p>
        </p:txBody>
      </p:sp>
    </p:spTree>
    <p:extLst>
      <p:ext uri="{BB962C8B-B14F-4D97-AF65-F5344CB8AC3E}">
        <p14:creationId xmlns:p14="http://schemas.microsoft.com/office/powerpoint/2010/main" val="2864531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227451" y="11500170"/>
            <a:ext cx="13769697" cy="2741040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16402140" y="11500170"/>
            <a:ext cx="13769697" cy="2741040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F5CEDD56-2E09-4BD0-B374-425E622471DA}" type="datetimeFigureOut">
              <a:rPr lang="es-CO" smtClean="0"/>
              <a:t>30/04/2025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E903C838-3092-4B95-A3B1-D500F271A01B}" type="slidenum">
              <a:rPr lang="es-CO" smtClean="0"/>
              <a:t>‹Nº›</a:t>
            </a:fld>
            <a:endParaRPr lang="es-CO"/>
          </a:p>
        </p:txBody>
      </p:sp>
    </p:spTree>
    <p:extLst>
      <p:ext uri="{BB962C8B-B14F-4D97-AF65-F5344CB8AC3E}">
        <p14:creationId xmlns:p14="http://schemas.microsoft.com/office/powerpoint/2010/main" val="305846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231671" y="2300044"/>
            <a:ext cx="27944386" cy="8350126"/>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675" y="10590160"/>
            <a:ext cx="13706415"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ES"/>
              <a:t>Editar los estilos de texto del patrón</a:t>
            </a:r>
          </a:p>
        </p:txBody>
      </p:sp>
      <p:sp>
        <p:nvSpPr>
          <p:cNvPr id="4" name="Content Placeholder 3"/>
          <p:cNvSpPr>
            <a:spLocks noGrp="1"/>
          </p:cNvSpPr>
          <p:nvPr>
            <p:ph sz="half" idx="2"/>
          </p:nvPr>
        </p:nvSpPr>
        <p:spPr>
          <a:xfrm>
            <a:off x="2231675" y="15780233"/>
            <a:ext cx="13706415" cy="23210346"/>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16402142" y="10590160"/>
            <a:ext cx="13773917"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ES"/>
              <a:t>Editar los estilos de texto del patrón</a:t>
            </a:r>
          </a:p>
        </p:txBody>
      </p:sp>
      <p:sp>
        <p:nvSpPr>
          <p:cNvPr id="6" name="Content Placeholder 5"/>
          <p:cNvSpPr>
            <a:spLocks noGrp="1"/>
          </p:cNvSpPr>
          <p:nvPr>
            <p:ph sz="quarter" idx="4"/>
          </p:nvPr>
        </p:nvSpPr>
        <p:spPr>
          <a:xfrm>
            <a:off x="16402142" y="15780233"/>
            <a:ext cx="13773917" cy="23210346"/>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F5CEDD56-2E09-4BD0-B374-425E622471DA}" type="datetimeFigureOut">
              <a:rPr lang="es-CO" smtClean="0"/>
              <a:t>30/04/2025</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E903C838-3092-4B95-A3B1-D500F271A01B}" type="slidenum">
              <a:rPr lang="es-CO" smtClean="0"/>
              <a:t>‹Nº›</a:t>
            </a:fld>
            <a:endParaRPr lang="es-CO"/>
          </a:p>
        </p:txBody>
      </p:sp>
    </p:spTree>
    <p:extLst>
      <p:ext uri="{BB962C8B-B14F-4D97-AF65-F5344CB8AC3E}">
        <p14:creationId xmlns:p14="http://schemas.microsoft.com/office/powerpoint/2010/main" val="1013896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F5CEDD56-2E09-4BD0-B374-425E622471DA}" type="datetimeFigureOut">
              <a:rPr lang="es-CO" smtClean="0"/>
              <a:t>30/04/2025</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E903C838-3092-4B95-A3B1-D500F271A01B}" type="slidenum">
              <a:rPr lang="es-CO" smtClean="0"/>
              <a:t>‹Nº›</a:t>
            </a:fld>
            <a:endParaRPr lang="es-CO"/>
          </a:p>
        </p:txBody>
      </p:sp>
    </p:spTree>
    <p:extLst>
      <p:ext uri="{BB962C8B-B14F-4D97-AF65-F5344CB8AC3E}">
        <p14:creationId xmlns:p14="http://schemas.microsoft.com/office/powerpoint/2010/main" val="4201564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CEDD56-2E09-4BD0-B374-425E622471DA}" type="datetimeFigureOut">
              <a:rPr lang="es-CO" smtClean="0"/>
              <a:t>30/04/2025</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E903C838-3092-4B95-A3B1-D500F271A01B}" type="slidenum">
              <a:rPr lang="es-CO" smtClean="0"/>
              <a:t>‹Nº›</a:t>
            </a:fld>
            <a:endParaRPr lang="es-CO"/>
          </a:p>
        </p:txBody>
      </p:sp>
    </p:spTree>
    <p:extLst>
      <p:ext uri="{BB962C8B-B14F-4D97-AF65-F5344CB8AC3E}">
        <p14:creationId xmlns:p14="http://schemas.microsoft.com/office/powerpoint/2010/main" val="1995894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es-ES"/>
              <a:t>Haga clic para modificar el estilo de título del patrón</a:t>
            </a:r>
            <a:endParaRPr lang="en-US" dirty="0"/>
          </a:p>
        </p:txBody>
      </p:sp>
      <p:sp>
        <p:nvSpPr>
          <p:cNvPr id="3" name="Content Placeholder 2"/>
          <p:cNvSpPr>
            <a:spLocks noGrp="1"/>
          </p:cNvSpPr>
          <p:nvPr>
            <p:ph idx="1"/>
          </p:nvPr>
        </p:nvSpPr>
        <p:spPr>
          <a:xfrm>
            <a:off x="13773917" y="6220102"/>
            <a:ext cx="16402140" cy="30700453"/>
          </a:xfrm>
        </p:spPr>
        <p:txBody>
          <a:bodyPr/>
          <a:lstStyle>
            <a:lvl1pPr>
              <a:defRPr sz="11338"/>
            </a:lvl1pPr>
            <a:lvl2pPr>
              <a:defRPr sz="9921"/>
            </a:lvl2pPr>
            <a:lvl3pPr>
              <a:defRPr sz="8504"/>
            </a:lvl3pPr>
            <a:lvl4pPr>
              <a:defRPr sz="7086"/>
            </a:lvl4pPr>
            <a:lvl5pPr>
              <a:defRPr sz="7086"/>
            </a:lvl5pPr>
            <a:lvl6pPr>
              <a:defRPr sz="7086"/>
            </a:lvl6pPr>
            <a:lvl7pPr>
              <a:defRPr sz="7086"/>
            </a:lvl7pPr>
            <a:lvl8pPr>
              <a:defRPr sz="7086"/>
            </a:lvl8pPr>
            <a:lvl9pPr>
              <a:defRPr sz="7086"/>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ES"/>
              <a:t>Editar los estilos de texto del patrón</a:t>
            </a:r>
          </a:p>
        </p:txBody>
      </p:sp>
      <p:sp>
        <p:nvSpPr>
          <p:cNvPr id="5" name="Date Placeholder 4"/>
          <p:cNvSpPr>
            <a:spLocks noGrp="1"/>
          </p:cNvSpPr>
          <p:nvPr>
            <p:ph type="dt" sz="half" idx="10"/>
          </p:nvPr>
        </p:nvSpPr>
        <p:spPr/>
        <p:txBody>
          <a:bodyPr/>
          <a:lstStyle/>
          <a:p>
            <a:fld id="{F5CEDD56-2E09-4BD0-B374-425E622471DA}" type="datetimeFigureOut">
              <a:rPr lang="es-CO" smtClean="0"/>
              <a:t>30/04/2025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E903C838-3092-4B95-A3B1-D500F271A01B}" type="slidenum">
              <a:rPr lang="es-CO" smtClean="0"/>
              <a:t>‹Nº›</a:t>
            </a:fld>
            <a:endParaRPr lang="es-CO"/>
          </a:p>
        </p:txBody>
      </p:sp>
    </p:spTree>
    <p:extLst>
      <p:ext uri="{BB962C8B-B14F-4D97-AF65-F5344CB8AC3E}">
        <p14:creationId xmlns:p14="http://schemas.microsoft.com/office/powerpoint/2010/main" val="3336147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73917" y="6220102"/>
            <a:ext cx="16402140" cy="30700453"/>
          </a:xfrm>
        </p:spPr>
        <p:txBody>
          <a:bodyPr anchor="t"/>
          <a:lstStyle>
            <a:lvl1pPr marL="0" indent="0">
              <a:buNone/>
              <a:defRPr sz="11338"/>
            </a:lvl1pPr>
            <a:lvl2pPr marL="1619951" indent="0">
              <a:buNone/>
              <a:defRPr sz="9921"/>
            </a:lvl2pPr>
            <a:lvl3pPr marL="3239902" indent="0">
              <a:buNone/>
              <a:defRPr sz="8504"/>
            </a:lvl3pPr>
            <a:lvl4pPr marL="4859853" indent="0">
              <a:buNone/>
              <a:defRPr sz="7086"/>
            </a:lvl4pPr>
            <a:lvl5pPr marL="6479804" indent="0">
              <a:buNone/>
              <a:defRPr sz="7086"/>
            </a:lvl5pPr>
            <a:lvl6pPr marL="8099755" indent="0">
              <a:buNone/>
              <a:defRPr sz="7086"/>
            </a:lvl6pPr>
            <a:lvl7pPr marL="9719706" indent="0">
              <a:buNone/>
              <a:defRPr sz="7086"/>
            </a:lvl7pPr>
            <a:lvl8pPr marL="11339657" indent="0">
              <a:buNone/>
              <a:defRPr sz="7086"/>
            </a:lvl8pPr>
            <a:lvl9pPr marL="12959608" indent="0">
              <a:buNone/>
              <a:defRPr sz="7086"/>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ES"/>
              <a:t>Editar los estilos de texto del patrón</a:t>
            </a:r>
          </a:p>
        </p:txBody>
      </p:sp>
      <p:sp>
        <p:nvSpPr>
          <p:cNvPr id="5" name="Date Placeholder 4"/>
          <p:cNvSpPr>
            <a:spLocks noGrp="1"/>
          </p:cNvSpPr>
          <p:nvPr>
            <p:ph type="dt" sz="half" idx="10"/>
          </p:nvPr>
        </p:nvSpPr>
        <p:spPr/>
        <p:txBody>
          <a:bodyPr/>
          <a:lstStyle/>
          <a:p>
            <a:fld id="{F5CEDD56-2E09-4BD0-B374-425E622471DA}" type="datetimeFigureOut">
              <a:rPr lang="es-CO" smtClean="0"/>
              <a:t>30/04/2025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E903C838-3092-4B95-A3B1-D500F271A01B}" type="slidenum">
              <a:rPr lang="es-CO" smtClean="0"/>
              <a:t>‹Nº›</a:t>
            </a:fld>
            <a:endParaRPr lang="es-CO"/>
          </a:p>
        </p:txBody>
      </p:sp>
    </p:spTree>
    <p:extLst>
      <p:ext uri="{BB962C8B-B14F-4D97-AF65-F5344CB8AC3E}">
        <p14:creationId xmlns:p14="http://schemas.microsoft.com/office/powerpoint/2010/main" val="2377396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7451" y="2300044"/>
            <a:ext cx="27944386" cy="835012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27451" y="11500170"/>
            <a:ext cx="27944386" cy="2741040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227451" y="40040601"/>
            <a:ext cx="7289840" cy="2300034"/>
          </a:xfrm>
          <a:prstGeom prst="rect">
            <a:avLst/>
          </a:prstGeom>
        </p:spPr>
        <p:txBody>
          <a:bodyPr vert="horz" lIns="91440" tIns="45720" rIns="91440" bIns="45720" rtlCol="0" anchor="ctr"/>
          <a:lstStyle>
            <a:lvl1pPr algn="l">
              <a:defRPr sz="4252">
                <a:solidFill>
                  <a:schemeClr val="tx1">
                    <a:tint val="75000"/>
                  </a:schemeClr>
                </a:solidFill>
              </a:defRPr>
            </a:lvl1pPr>
          </a:lstStyle>
          <a:p>
            <a:fld id="{F5CEDD56-2E09-4BD0-B374-425E622471DA}" type="datetimeFigureOut">
              <a:rPr lang="es-CO" smtClean="0"/>
              <a:t>30/04/2025</a:t>
            </a:fld>
            <a:endParaRPr lang="es-CO"/>
          </a:p>
        </p:txBody>
      </p:sp>
      <p:sp>
        <p:nvSpPr>
          <p:cNvPr id="5" name="Footer Placeholder 4"/>
          <p:cNvSpPr>
            <a:spLocks noGrp="1"/>
          </p:cNvSpPr>
          <p:nvPr>
            <p:ph type="ftr" sz="quarter" idx="3"/>
          </p:nvPr>
        </p:nvSpPr>
        <p:spPr>
          <a:xfrm>
            <a:off x="10732264" y="40040601"/>
            <a:ext cx="10934760" cy="2300034"/>
          </a:xfrm>
          <a:prstGeom prst="rect">
            <a:avLst/>
          </a:prstGeom>
        </p:spPr>
        <p:txBody>
          <a:bodyPr vert="horz" lIns="91440" tIns="45720" rIns="91440" bIns="45720" rtlCol="0" anchor="ctr"/>
          <a:lstStyle>
            <a:lvl1pPr algn="ctr">
              <a:defRPr sz="4252">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22881997" y="40040601"/>
            <a:ext cx="7289840" cy="2300034"/>
          </a:xfrm>
          <a:prstGeom prst="rect">
            <a:avLst/>
          </a:prstGeom>
        </p:spPr>
        <p:txBody>
          <a:bodyPr vert="horz" lIns="91440" tIns="45720" rIns="91440" bIns="45720" rtlCol="0" anchor="ctr"/>
          <a:lstStyle>
            <a:lvl1pPr algn="r">
              <a:defRPr sz="4252">
                <a:solidFill>
                  <a:schemeClr val="tx1">
                    <a:tint val="75000"/>
                  </a:schemeClr>
                </a:solidFill>
              </a:defRPr>
            </a:lvl1pPr>
          </a:lstStyle>
          <a:p>
            <a:fld id="{E903C838-3092-4B95-A3B1-D500F271A01B}" type="slidenum">
              <a:rPr lang="es-CO" smtClean="0"/>
              <a:t>‹Nº›</a:t>
            </a:fld>
            <a:endParaRPr lang="es-CO"/>
          </a:p>
        </p:txBody>
      </p:sp>
    </p:spTree>
    <p:extLst>
      <p:ext uri="{BB962C8B-B14F-4D97-AF65-F5344CB8AC3E}">
        <p14:creationId xmlns:p14="http://schemas.microsoft.com/office/powerpoint/2010/main" val="25285086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3239902" rtl="0" eaLnBrk="1" latinLnBrk="0" hangingPunct="1">
        <a:lnSpc>
          <a:spcPct val="90000"/>
        </a:lnSpc>
        <a:spcBef>
          <a:spcPct val="0"/>
        </a:spcBef>
        <a:buNone/>
        <a:defRPr sz="15590" kern="1200">
          <a:solidFill>
            <a:schemeClr val="tx1"/>
          </a:solidFill>
          <a:latin typeface="+mj-lt"/>
          <a:ea typeface="+mj-ea"/>
          <a:cs typeface="+mj-cs"/>
        </a:defRPr>
      </a:lvl1pPr>
    </p:titleStyle>
    <p:bodyStyle>
      <a:lvl1pPr marL="809976" indent="-809976" algn="l" defTabSz="3239902" rtl="0" eaLnBrk="1" latinLnBrk="0" hangingPunct="1">
        <a:lnSpc>
          <a:spcPct val="90000"/>
        </a:lnSpc>
        <a:spcBef>
          <a:spcPts val="3543"/>
        </a:spcBef>
        <a:buFont typeface="Arial" panose="020B0604020202020204" pitchFamily="34" charset="0"/>
        <a:buChar char="•"/>
        <a:defRPr sz="9921" kern="1200">
          <a:solidFill>
            <a:schemeClr val="tx1"/>
          </a:solidFill>
          <a:latin typeface="+mn-lt"/>
          <a:ea typeface="+mn-ea"/>
          <a:cs typeface="+mn-cs"/>
        </a:defRPr>
      </a:lvl1pPr>
      <a:lvl2pPr marL="2429927" indent="-809976" algn="l" defTabSz="3239902" rtl="0" eaLnBrk="1" latinLnBrk="0" hangingPunct="1">
        <a:lnSpc>
          <a:spcPct val="90000"/>
        </a:lnSpc>
        <a:spcBef>
          <a:spcPts val="1772"/>
        </a:spcBef>
        <a:buFont typeface="Arial" panose="020B0604020202020204" pitchFamily="34" charset="0"/>
        <a:buChar char="•"/>
        <a:defRPr sz="8504" kern="1200">
          <a:solidFill>
            <a:schemeClr val="tx1"/>
          </a:solidFill>
          <a:latin typeface="+mn-lt"/>
          <a:ea typeface="+mn-ea"/>
          <a:cs typeface="+mn-cs"/>
        </a:defRPr>
      </a:lvl2pPr>
      <a:lvl3pPr marL="4049878" indent="-809976" algn="l" defTabSz="3239902" rtl="0" eaLnBrk="1" latinLnBrk="0" hangingPunct="1">
        <a:lnSpc>
          <a:spcPct val="90000"/>
        </a:lnSpc>
        <a:spcBef>
          <a:spcPts val="1772"/>
        </a:spcBef>
        <a:buFont typeface="Arial" panose="020B0604020202020204" pitchFamily="34" charset="0"/>
        <a:buChar char="•"/>
        <a:defRPr sz="7086" kern="1200">
          <a:solidFill>
            <a:schemeClr val="tx1"/>
          </a:solidFill>
          <a:latin typeface="+mn-lt"/>
          <a:ea typeface="+mn-ea"/>
          <a:cs typeface="+mn-cs"/>
        </a:defRPr>
      </a:lvl3pPr>
      <a:lvl4pPr marL="5669829"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4pPr>
      <a:lvl5pPr marL="7289780"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5pPr>
      <a:lvl6pPr marL="8909731"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6pPr>
      <a:lvl7pPr marL="10529682"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7pPr>
      <a:lvl8pPr marL="12149633"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8pPr>
      <a:lvl9pPr marL="13769584"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9pPr>
    </p:bodyStyle>
    <p:otherStyle>
      <a:defPPr>
        <a:defRPr lang="en-US"/>
      </a:defPPr>
      <a:lvl1pPr marL="0" algn="l" defTabSz="3239902" rtl="0" eaLnBrk="1" latinLnBrk="0" hangingPunct="1">
        <a:defRPr sz="6378" kern="1200">
          <a:solidFill>
            <a:schemeClr val="tx1"/>
          </a:solidFill>
          <a:latin typeface="+mn-lt"/>
          <a:ea typeface="+mn-ea"/>
          <a:cs typeface="+mn-cs"/>
        </a:defRPr>
      </a:lvl1pPr>
      <a:lvl2pPr marL="1619951" algn="l" defTabSz="3239902" rtl="0" eaLnBrk="1" latinLnBrk="0" hangingPunct="1">
        <a:defRPr sz="6378" kern="1200">
          <a:solidFill>
            <a:schemeClr val="tx1"/>
          </a:solidFill>
          <a:latin typeface="+mn-lt"/>
          <a:ea typeface="+mn-ea"/>
          <a:cs typeface="+mn-cs"/>
        </a:defRPr>
      </a:lvl2pPr>
      <a:lvl3pPr marL="3239902" algn="l" defTabSz="3239902" rtl="0" eaLnBrk="1" latinLnBrk="0" hangingPunct="1">
        <a:defRPr sz="6378" kern="1200">
          <a:solidFill>
            <a:schemeClr val="tx1"/>
          </a:solidFill>
          <a:latin typeface="+mn-lt"/>
          <a:ea typeface="+mn-ea"/>
          <a:cs typeface="+mn-cs"/>
        </a:defRPr>
      </a:lvl3pPr>
      <a:lvl4pPr marL="4859853" algn="l" defTabSz="3239902" rtl="0" eaLnBrk="1" latinLnBrk="0" hangingPunct="1">
        <a:defRPr sz="6378" kern="1200">
          <a:solidFill>
            <a:schemeClr val="tx1"/>
          </a:solidFill>
          <a:latin typeface="+mn-lt"/>
          <a:ea typeface="+mn-ea"/>
          <a:cs typeface="+mn-cs"/>
        </a:defRPr>
      </a:lvl4pPr>
      <a:lvl5pPr marL="6479804" algn="l" defTabSz="3239902" rtl="0" eaLnBrk="1" latinLnBrk="0" hangingPunct="1">
        <a:defRPr sz="6378" kern="1200">
          <a:solidFill>
            <a:schemeClr val="tx1"/>
          </a:solidFill>
          <a:latin typeface="+mn-lt"/>
          <a:ea typeface="+mn-ea"/>
          <a:cs typeface="+mn-cs"/>
        </a:defRPr>
      </a:lvl5pPr>
      <a:lvl6pPr marL="8099755" algn="l" defTabSz="3239902" rtl="0" eaLnBrk="1" latinLnBrk="0" hangingPunct="1">
        <a:defRPr sz="6378" kern="1200">
          <a:solidFill>
            <a:schemeClr val="tx1"/>
          </a:solidFill>
          <a:latin typeface="+mn-lt"/>
          <a:ea typeface="+mn-ea"/>
          <a:cs typeface="+mn-cs"/>
        </a:defRPr>
      </a:lvl6pPr>
      <a:lvl7pPr marL="9719706" algn="l" defTabSz="3239902" rtl="0" eaLnBrk="1" latinLnBrk="0" hangingPunct="1">
        <a:defRPr sz="6378" kern="1200">
          <a:solidFill>
            <a:schemeClr val="tx1"/>
          </a:solidFill>
          <a:latin typeface="+mn-lt"/>
          <a:ea typeface="+mn-ea"/>
          <a:cs typeface="+mn-cs"/>
        </a:defRPr>
      </a:lvl7pPr>
      <a:lvl8pPr marL="11339657" algn="l" defTabSz="3239902" rtl="0" eaLnBrk="1" latinLnBrk="0" hangingPunct="1">
        <a:defRPr sz="6378" kern="1200">
          <a:solidFill>
            <a:schemeClr val="tx1"/>
          </a:solidFill>
          <a:latin typeface="+mn-lt"/>
          <a:ea typeface="+mn-ea"/>
          <a:cs typeface="+mn-cs"/>
        </a:defRPr>
      </a:lvl8pPr>
      <a:lvl9pPr marL="12959608" algn="l" defTabSz="3239902" rtl="0" eaLnBrk="1" latinLnBrk="0" hangingPunct="1">
        <a:defRPr sz="63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9582F3-910C-93FF-738E-716A70A90DE5}"/>
              </a:ext>
            </a:extLst>
          </p:cNvPr>
          <p:cNvSpPr txBox="1">
            <a:spLocks/>
          </p:cNvSpPr>
          <p:nvPr/>
        </p:nvSpPr>
        <p:spPr>
          <a:xfrm>
            <a:off x="899755" y="7153607"/>
            <a:ext cx="30599777" cy="1387319"/>
          </a:xfrm>
          <a:prstGeom prst="rect">
            <a:avLst/>
          </a:prstGeom>
        </p:spPr>
        <p:txBody>
          <a:bodyPr vert="horz" lIns="91440" tIns="45720" rIns="91440" bIns="45720" rtlCol="0" anchor="ctr">
            <a:noAutofit/>
          </a:bodyPr>
          <a:lstStyle>
            <a:lvl1pPr algn="l" defTabSz="3239902" rtl="0" eaLnBrk="1" latinLnBrk="0" hangingPunct="1">
              <a:lnSpc>
                <a:spcPct val="90000"/>
              </a:lnSpc>
              <a:spcBef>
                <a:spcPct val="0"/>
              </a:spcBef>
              <a:buNone/>
              <a:defRPr sz="15590" kern="1200">
                <a:solidFill>
                  <a:schemeClr val="tx1"/>
                </a:solidFill>
                <a:latin typeface="+mj-lt"/>
                <a:ea typeface="+mj-ea"/>
                <a:cs typeface="+mj-cs"/>
              </a:defRPr>
            </a:lvl1pPr>
          </a:lstStyle>
          <a:p>
            <a:pPr algn="ctr"/>
            <a:r>
              <a:rPr lang="es-ES" sz="9000" b="1" dirty="0" err="1">
                <a:solidFill>
                  <a:srgbClr val="09662F"/>
                </a:solidFill>
                <a:latin typeface="+mn-lt"/>
              </a:rPr>
              <a:t>ConceDrive</a:t>
            </a:r>
            <a:endParaRPr lang="es-CO" sz="9000" b="1" dirty="0">
              <a:solidFill>
                <a:srgbClr val="09662F"/>
              </a:solidFill>
              <a:latin typeface="+mn-lt"/>
            </a:endParaRPr>
          </a:p>
        </p:txBody>
      </p:sp>
      <p:sp>
        <p:nvSpPr>
          <p:cNvPr id="3" name="Título 1">
            <a:extLst>
              <a:ext uri="{FF2B5EF4-FFF2-40B4-BE49-F238E27FC236}">
                <a16:creationId xmlns:a16="http://schemas.microsoft.com/office/drawing/2014/main" id="{A89360B7-D75D-9D3F-2813-AFE3691BE8B6}"/>
              </a:ext>
            </a:extLst>
          </p:cNvPr>
          <p:cNvSpPr txBox="1">
            <a:spLocks/>
          </p:cNvSpPr>
          <p:nvPr/>
        </p:nvSpPr>
        <p:spPr>
          <a:xfrm>
            <a:off x="2687493" y="8508406"/>
            <a:ext cx="27024299" cy="1182200"/>
          </a:xfrm>
          <a:prstGeom prst="rect">
            <a:avLst/>
          </a:prstGeom>
        </p:spPr>
        <p:txBody>
          <a:bodyPr vert="horz" lIns="91440" tIns="45720" rIns="91440" bIns="45720" rtlCol="0" anchor="b">
            <a:noAutofit/>
          </a:bodyPr>
          <a:lstStyle>
            <a:lvl1pPr algn="ctr" defTabSz="3599993" rtl="0" eaLnBrk="1" latinLnBrk="0" hangingPunct="1">
              <a:lnSpc>
                <a:spcPct val="90000"/>
              </a:lnSpc>
              <a:spcBef>
                <a:spcPct val="0"/>
              </a:spcBef>
              <a:buNone/>
              <a:defRPr sz="23622" kern="1200">
                <a:solidFill>
                  <a:schemeClr val="tx1"/>
                </a:solidFill>
                <a:latin typeface="+mj-lt"/>
                <a:ea typeface="+mj-ea"/>
                <a:cs typeface="+mj-cs"/>
              </a:defRPr>
            </a:lvl1pPr>
          </a:lstStyle>
          <a:p>
            <a:r>
              <a:rPr lang="es-ES" sz="4800" b="1" dirty="0">
                <a:latin typeface="+mn-lt"/>
              </a:rPr>
              <a:t>Juan José Colorado Ramírez, Kevin Daniel Cardona Quintero</a:t>
            </a:r>
          </a:p>
        </p:txBody>
      </p:sp>
      <p:sp>
        <p:nvSpPr>
          <p:cNvPr id="5" name="Subtítulo 2">
            <a:extLst>
              <a:ext uri="{FF2B5EF4-FFF2-40B4-BE49-F238E27FC236}">
                <a16:creationId xmlns:a16="http://schemas.microsoft.com/office/drawing/2014/main" id="{FE899410-FDA5-CE76-C3CE-4BF8D7C93C25}"/>
              </a:ext>
            </a:extLst>
          </p:cNvPr>
          <p:cNvSpPr txBox="1">
            <a:spLocks/>
          </p:cNvSpPr>
          <p:nvPr/>
        </p:nvSpPr>
        <p:spPr>
          <a:xfrm>
            <a:off x="1616016" y="15135977"/>
            <a:ext cx="13229677" cy="5282452"/>
          </a:xfrm>
          <a:prstGeom prst="rect">
            <a:avLst/>
          </a:prstGeom>
          <a:noFill/>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chor="t">
            <a:noAutofit/>
          </a:bodyPr>
          <a:lstStyle>
            <a:lvl1pPr marL="0" indent="0" algn="ctr" defTabSz="3599993" rtl="0" eaLnBrk="1" latinLnBrk="0" hangingPunct="1">
              <a:lnSpc>
                <a:spcPct val="90000"/>
              </a:lnSpc>
              <a:spcBef>
                <a:spcPts val="3937"/>
              </a:spcBef>
              <a:buFont typeface="Arial" panose="020B0604020202020204" pitchFamily="34" charset="0"/>
              <a:buNone/>
              <a:defRPr sz="9449" kern="1200">
                <a:solidFill>
                  <a:schemeClr val="tx1"/>
                </a:solidFill>
                <a:latin typeface="+mn-lt"/>
                <a:ea typeface="+mn-ea"/>
                <a:cs typeface="+mn-cs"/>
              </a:defRPr>
            </a:lvl1pPr>
            <a:lvl2pPr marL="1799996" indent="0" algn="ctr" defTabSz="3599993" rtl="0" eaLnBrk="1" latinLnBrk="0" hangingPunct="1">
              <a:lnSpc>
                <a:spcPct val="90000"/>
              </a:lnSpc>
              <a:spcBef>
                <a:spcPts val="1968"/>
              </a:spcBef>
              <a:buFont typeface="Arial" panose="020B0604020202020204" pitchFamily="34" charset="0"/>
              <a:buNone/>
              <a:defRPr sz="7874" kern="1200">
                <a:solidFill>
                  <a:schemeClr val="tx1"/>
                </a:solidFill>
                <a:latin typeface="+mn-lt"/>
                <a:ea typeface="+mn-ea"/>
                <a:cs typeface="+mn-cs"/>
              </a:defRPr>
            </a:lvl2pPr>
            <a:lvl3pPr marL="3599993" indent="0" algn="ctr" defTabSz="3599993" rtl="0" eaLnBrk="1" latinLnBrk="0" hangingPunct="1">
              <a:lnSpc>
                <a:spcPct val="90000"/>
              </a:lnSpc>
              <a:spcBef>
                <a:spcPts val="1968"/>
              </a:spcBef>
              <a:buFont typeface="Arial" panose="020B0604020202020204" pitchFamily="34" charset="0"/>
              <a:buNone/>
              <a:defRPr sz="7087" kern="1200">
                <a:solidFill>
                  <a:schemeClr val="tx1"/>
                </a:solidFill>
                <a:latin typeface="+mn-lt"/>
                <a:ea typeface="+mn-ea"/>
                <a:cs typeface="+mn-cs"/>
              </a:defRPr>
            </a:lvl3pPr>
            <a:lvl4pPr marL="5399989"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4pPr>
            <a:lvl5pPr marL="7199986"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5pPr>
            <a:lvl6pPr marL="8999982"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6pPr>
            <a:lvl7pPr marL="10799978"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7pPr>
            <a:lvl8pPr marL="12599975"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8pPr>
            <a:lvl9pPr marL="14399971"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9pPr>
          </a:lstStyle>
          <a:p>
            <a:r>
              <a:rPr lang="es-ES" sz="2800" dirty="0"/>
              <a:t>Este proyecto consiste en el desarrollo de una página web para un concesionario de vehículos, enfocado en la venta de autos nuevos y usados. Como noción previa, se reconoce la necesidad de digitalizar procesos de atención al cliente y gestión de inventario vehicular. El objetivo principal es ofrecer una plataforma funcional, con base de datos integrada, y un diseño estético y usable para mejorar la experiencia del usuario. El alcance incluye funcionalidades como la cotización de vehículos, registro de usuarios, adición de autos nuevos y visualización del catálogo completo. Para el desarrollo del </a:t>
            </a:r>
            <a:r>
              <a:rPr lang="es-ES" sz="2800" dirty="0" err="1"/>
              <a:t>front</a:t>
            </a:r>
            <a:r>
              <a:rPr lang="es-ES" sz="2800" dirty="0"/>
              <a:t> </a:t>
            </a:r>
            <a:r>
              <a:rPr lang="es-ES" sz="2800" dirty="0" err="1"/>
              <a:t>end</a:t>
            </a:r>
            <a:r>
              <a:rPr lang="es-ES" sz="2800" dirty="0"/>
              <a:t> se utilizaron tecnologías como HTML, CSS y el </a:t>
            </a:r>
            <a:r>
              <a:rPr lang="es-ES" sz="2800" dirty="0" err="1"/>
              <a:t>framework</a:t>
            </a:r>
            <a:r>
              <a:rPr lang="es-ES" sz="2800" dirty="0"/>
              <a:t> Bootstrap. En el back </a:t>
            </a:r>
            <a:r>
              <a:rPr lang="es-ES" sz="2800" dirty="0" err="1"/>
              <a:t>end</a:t>
            </a:r>
            <a:r>
              <a:rPr lang="es-ES" sz="2800" dirty="0"/>
              <a:t> se empleó JavaScript junto con Node.js, permitiendo la creación de una API que conecta la interfaz con el gestor de base de datos MySQL. El sistema busca optimizar la atención al cliente y la administración interna del concesionario.</a:t>
            </a:r>
          </a:p>
          <a:p>
            <a:pPr algn="just">
              <a:spcBef>
                <a:spcPts val="3936"/>
              </a:spcBef>
            </a:pPr>
            <a:endParaRPr lang="es-MX" sz="2800" dirty="0">
              <a:ea typeface="Calibri"/>
              <a:cs typeface="Calibri"/>
            </a:endParaRPr>
          </a:p>
        </p:txBody>
      </p:sp>
      <p:sp>
        <p:nvSpPr>
          <p:cNvPr id="7" name="Subtítulo 2">
            <a:extLst>
              <a:ext uri="{FF2B5EF4-FFF2-40B4-BE49-F238E27FC236}">
                <a16:creationId xmlns:a16="http://schemas.microsoft.com/office/drawing/2014/main" id="{BF4AE8AD-F30A-1FAC-E384-CBCAE712F419}"/>
              </a:ext>
            </a:extLst>
          </p:cNvPr>
          <p:cNvSpPr txBox="1">
            <a:spLocks/>
          </p:cNvSpPr>
          <p:nvPr/>
        </p:nvSpPr>
        <p:spPr>
          <a:xfrm>
            <a:off x="1616016" y="21908807"/>
            <a:ext cx="13229677" cy="5519076"/>
          </a:xfrm>
          <a:prstGeom prst="rect">
            <a:avLst/>
          </a:prstGeom>
        </p:spPr>
        <p:txBody>
          <a:bodyPr vert="horz" lIns="91440" tIns="45720" rIns="91440" bIns="45720" rtlCol="0">
            <a:normAutofit/>
          </a:bodyPr>
          <a:lstStyle>
            <a:lvl1pPr marL="0" indent="0" algn="ctr" defTabSz="3599993" rtl="0" eaLnBrk="1" latinLnBrk="0" hangingPunct="1">
              <a:lnSpc>
                <a:spcPct val="90000"/>
              </a:lnSpc>
              <a:spcBef>
                <a:spcPts val="3937"/>
              </a:spcBef>
              <a:buFont typeface="Arial" panose="020B0604020202020204" pitchFamily="34" charset="0"/>
              <a:buNone/>
              <a:defRPr sz="9449" kern="1200">
                <a:solidFill>
                  <a:schemeClr val="tx1"/>
                </a:solidFill>
                <a:latin typeface="+mn-lt"/>
                <a:ea typeface="+mn-ea"/>
                <a:cs typeface="+mn-cs"/>
              </a:defRPr>
            </a:lvl1pPr>
            <a:lvl2pPr marL="1799996" indent="0" algn="ctr" defTabSz="3599993" rtl="0" eaLnBrk="1" latinLnBrk="0" hangingPunct="1">
              <a:lnSpc>
                <a:spcPct val="90000"/>
              </a:lnSpc>
              <a:spcBef>
                <a:spcPts val="1968"/>
              </a:spcBef>
              <a:buFont typeface="Arial" panose="020B0604020202020204" pitchFamily="34" charset="0"/>
              <a:buNone/>
              <a:defRPr sz="7874" kern="1200">
                <a:solidFill>
                  <a:schemeClr val="tx1"/>
                </a:solidFill>
                <a:latin typeface="+mn-lt"/>
                <a:ea typeface="+mn-ea"/>
                <a:cs typeface="+mn-cs"/>
              </a:defRPr>
            </a:lvl2pPr>
            <a:lvl3pPr marL="3599993" indent="0" algn="ctr" defTabSz="3599993" rtl="0" eaLnBrk="1" latinLnBrk="0" hangingPunct="1">
              <a:lnSpc>
                <a:spcPct val="90000"/>
              </a:lnSpc>
              <a:spcBef>
                <a:spcPts val="1968"/>
              </a:spcBef>
              <a:buFont typeface="Arial" panose="020B0604020202020204" pitchFamily="34" charset="0"/>
              <a:buNone/>
              <a:defRPr sz="7087" kern="1200">
                <a:solidFill>
                  <a:schemeClr val="tx1"/>
                </a:solidFill>
                <a:latin typeface="+mn-lt"/>
                <a:ea typeface="+mn-ea"/>
                <a:cs typeface="+mn-cs"/>
              </a:defRPr>
            </a:lvl3pPr>
            <a:lvl4pPr marL="5399989"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4pPr>
            <a:lvl5pPr marL="7199986"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5pPr>
            <a:lvl6pPr marL="8999982"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6pPr>
            <a:lvl7pPr marL="10799978"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7pPr>
            <a:lvl8pPr marL="12599975"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8pPr>
            <a:lvl9pPr marL="14399971"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9pPr>
          </a:lstStyle>
          <a:p>
            <a:pPr algn="just"/>
            <a:r>
              <a:rPr lang="es-ES" sz="2800" dirty="0"/>
              <a:t>En la actualidad, muchos concesionarios de vehículos aún dependen de procesos manuales o sistemas poco eficientes para gestionar la atención al cliente y la comercialización de autos, lo que limita su alcance y competitividad en el mercado digital. La falta de una plataforma web funcional impide a los usuarios cotizar vehículos en línea, acceder fácilmente al catálogo disponible o realizar registros sin asistencia presencial. Esta situación genera demoras en la atención, pérdida de potenciales compradores y dificultades en la administración del inventario. La causa principal es la carencia de herramientas tecnológicas adecuadas que integren la gestión comercial con una experiencia digital óptima. Como consecuencia, se reduce la visibilidad del concesionario, se desaprovechan oportunidades de venta y se afecta la satisfacción del cliente. Por ello, surge la necesidad de desarrollar una solución web integral que modernice estos procesos y responda a las exigencias del consumidor actual.</a:t>
            </a:r>
            <a:endParaRPr lang="es-CO" sz="3000" dirty="0">
              <a:solidFill>
                <a:srgbClr val="000000"/>
              </a:solidFill>
            </a:endParaRPr>
          </a:p>
          <a:p>
            <a:pPr algn="just"/>
            <a:endParaRPr lang="es-CO" sz="2800" dirty="0">
              <a:solidFill>
                <a:srgbClr val="000000"/>
              </a:solidFill>
            </a:endParaRPr>
          </a:p>
        </p:txBody>
      </p:sp>
      <p:sp>
        <p:nvSpPr>
          <p:cNvPr id="9" name="Subtítulo 2">
            <a:extLst>
              <a:ext uri="{FF2B5EF4-FFF2-40B4-BE49-F238E27FC236}">
                <a16:creationId xmlns:a16="http://schemas.microsoft.com/office/drawing/2014/main" id="{F92C96BA-E8A2-3FB6-F437-D2A6CC3EA72C}"/>
              </a:ext>
            </a:extLst>
          </p:cNvPr>
          <p:cNvSpPr txBox="1">
            <a:spLocks/>
          </p:cNvSpPr>
          <p:nvPr/>
        </p:nvSpPr>
        <p:spPr>
          <a:xfrm>
            <a:off x="17396672" y="15110574"/>
            <a:ext cx="13128077" cy="876628"/>
          </a:xfrm>
          <a:prstGeom prst="rect">
            <a:avLst/>
          </a:prstGeom>
        </p:spPr>
        <p:txBody>
          <a:bodyPr vert="horz" lIns="91440" tIns="45720" rIns="91440" bIns="45720" rtlCol="0" anchor="t">
            <a:noAutofit/>
          </a:bodyPr>
          <a:lstStyle>
            <a:lvl1pPr marL="0" indent="0" algn="ctr" defTabSz="3599993" rtl="0" eaLnBrk="1" latinLnBrk="0" hangingPunct="1">
              <a:lnSpc>
                <a:spcPct val="90000"/>
              </a:lnSpc>
              <a:spcBef>
                <a:spcPts val="3937"/>
              </a:spcBef>
              <a:buFont typeface="Arial" panose="020B0604020202020204" pitchFamily="34" charset="0"/>
              <a:buNone/>
              <a:defRPr sz="9449" kern="1200">
                <a:solidFill>
                  <a:schemeClr val="tx1"/>
                </a:solidFill>
                <a:latin typeface="+mn-lt"/>
                <a:ea typeface="+mn-ea"/>
                <a:cs typeface="+mn-cs"/>
              </a:defRPr>
            </a:lvl1pPr>
            <a:lvl2pPr marL="1799996" indent="0" algn="ctr" defTabSz="3599993" rtl="0" eaLnBrk="1" latinLnBrk="0" hangingPunct="1">
              <a:lnSpc>
                <a:spcPct val="90000"/>
              </a:lnSpc>
              <a:spcBef>
                <a:spcPts val="1968"/>
              </a:spcBef>
              <a:buFont typeface="Arial" panose="020B0604020202020204" pitchFamily="34" charset="0"/>
              <a:buNone/>
              <a:defRPr sz="7874" kern="1200">
                <a:solidFill>
                  <a:schemeClr val="tx1"/>
                </a:solidFill>
                <a:latin typeface="+mn-lt"/>
                <a:ea typeface="+mn-ea"/>
                <a:cs typeface="+mn-cs"/>
              </a:defRPr>
            </a:lvl2pPr>
            <a:lvl3pPr marL="3599993" indent="0" algn="ctr" defTabSz="3599993" rtl="0" eaLnBrk="1" latinLnBrk="0" hangingPunct="1">
              <a:lnSpc>
                <a:spcPct val="90000"/>
              </a:lnSpc>
              <a:spcBef>
                <a:spcPts val="1968"/>
              </a:spcBef>
              <a:buFont typeface="Arial" panose="020B0604020202020204" pitchFamily="34" charset="0"/>
              <a:buNone/>
              <a:defRPr sz="7087" kern="1200">
                <a:solidFill>
                  <a:schemeClr val="tx1"/>
                </a:solidFill>
                <a:latin typeface="+mn-lt"/>
                <a:ea typeface="+mn-ea"/>
                <a:cs typeface="+mn-cs"/>
              </a:defRPr>
            </a:lvl3pPr>
            <a:lvl4pPr marL="5399989"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4pPr>
            <a:lvl5pPr marL="7199986"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5pPr>
            <a:lvl6pPr marL="8999982"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6pPr>
            <a:lvl7pPr marL="10799978"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7pPr>
            <a:lvl8pPr marL="12599975"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8pPr>
            <a:lvl9pPr marL="14399971"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9pPr>
          </a:lstStyle>
          <a:p>
            <a:pPr algn="just">
              <a:spcBef>
                <a:spcPts val="3936"/>
              </a:spcBef>
            </a:pPr>
            <a:r>
              <a:rPr lang="es-MX" sz="2800" dirty="0">
                <a:solidFill>
                  <a:srgbClr val="000000"/>
                </a:solidFill>
                <a:ea typeface="+mn-lt"/>
                <a:cs typeface="+mn-lt"/>
              </a:rPr>
              <a:t>El proyecto </a:t>
            </a:r>
            <a:r>
              <a:rPr lang="es-MX" sz="2800" err="1">
                <a:solidFill>
                  <a:srgbClr val="000000"/>
                </a:solidFill>
                <a:ea typeface="+mn-lt"/>
                <a:cs typeface="+mn-lt"/>
              </a:rPr>
              <a:t>ConceDrive</a:t>
            </a:r>
            <a:r>
              <a:rPr lang="es-MX" sz="2800" dirty="0">
                <a:solidFill>
                  <a:srgbClr val="000000"/>
                </a:solidFill>
                <a:ea typeface="+mn-lt"/>
                <a:cs typeface="+mn-lt"/>
              </a:rPr>
              <a:t> dará como resultado una página </a:t>
            </a:r>
            <a:r>
              <a:rPr lang="es-MX" sz="2800" b="0" i="0" dirty="0">
                <a:solidFill>
                  <a:srgbClr val="000000"/>
                </a:solidFill>
                <a:effectLst/>
                <a:ea typeface="+mn-lt"/>
                <a:cs typeface="+mn-lt"/>
              </a:rPr>
              <a:t>web </a:t>
            </a:r>
            <a:r>
              <a:rPr lang="es-MX" sz="2800" dirty="0">
                <a:solidFill>
                  <a:srgbClr val="000000"/>
                </a:solidFill>
                <a:ea typeface="+mn-lt"/>
                <a:cs typeface="+mn-lt"/>
              </a:rPr>
              <a:t>dinámica y visualmente atractiva para un concesionario de vehículos nuevos y usados</a:t>
            </a:r>
            <a:r>
              <a:rPr lang="es-MX" sz="2800" b="0" i="0" dirty="0">
                <a:solidFill>
                  <a:srgbClr val="000000"/>
                </a:solidFill>
                <a:effectLst/>
                <a:ea typeface="+mn-lt"/>
                <a:cs typeface="+mn-lt"/>
              </a:rPr>
              <a:t>. </a:t>
            </a:r>
            <a:r>
              <a:rPr lang="es-MX" sz="2800" dirty="0">
                <a:solidFill>
                  <a:srgbClr val="000000"/>
                </a:solidFill>
                <a:ea typeface="+mn-lt"/>
                <a:cs typeface="+mn-lt"/>
              </a:rPr>
              <a:t>Los usuarios podrán navegar fácilmente por el catálogo, buscar vehículos específicos, visualizar múltiples imágenes de cada vehículo a través de un carrusel interactivo, y conectarse mediante un formulario de registro y enlaces a redes sociales. Además, se integrará una base de datos funcional para la gestión de usuarios y vehículos, asegurando una experiencia rápida, moderna y totalmente funcional.</a:t>
            </a:r>
          </a:p>
          <a:p>
            <a:pPr algn="just">
              <a:spcBef>
                <a:spcPts val="3936"/>
              </a:spcBef>
            </a:pPr>
            <a:endParaRPr lang="es-MX" sz="2800" dirty="0">
              <a:ea typeface="+mn-lt"/>
              <a:cs typeface="+mn-lt"/>
            </a:endParaRPr>
          </a:p>
        </p:txBody>
      </p:sp>
      <p:sp>
        <p:nvSpPr>
          <p:cNvPr id="13" name="Subtítulo 2">
            <a:extLst>
              <a:ext uri="{FF2B5EF4-FFF2-40B4-BE49-F238E27FC236}">
                <a16:creationId xmlns:a16="http://schemas.microsoft.com/office/drawing/2014/main" id="{262536B0-6541-38DB-EF98-1F1DC537D557}"/>
              </a:ext>
            </a:extLst>
          </p:cNvPr>
          <p:cNvSpPr txBox="1">
            <a:spLocks/>
          </p:cNvSpPr>
          <p:nvPr/>
        </p:nvSpPr>
        <p:spPr>
          <a:xfrm>
            <a:off x="6842055" y="37262657"/>
            <a:ext cx="23519409" cy="3186283"/>
          </a:xfrm>
          <a:prstGeom prst="rect">
            <a:avLst/>
          </a:prstGeom>
        </p:spPr>
        <p:txBody>
          <a:bodyPr vert="horz" lIns="91440" tIns="45720" rIns="91440" bIns="45720" rtlCol="0" anchor="t">
            <a:noAutofit/>
          </a:bodyPr>
          <a:lstStyle>
            <a:lvl1pPr marL="0" indent="0" algn="ctr" defTabSz="3599993" rtl="0" eaLnBrk="1" latinLnBrk="0" hangingPunct="1">
              <a:lnSpc>
                <a:spcPct val="90000"/>
              </a:lnSpc>
              <a:spcBef>
                <a:spcPts val="3937"/>
              </a:spcBef>
              <a:buFont typeface="Arial" panose="020B0604020202020204" pitchFamily="34" charset="0"/>
              <a:buNone/>
              <a:defRPr sz="9449" kern="1200">
                <a:solidFill>
                  <a:schemeClr val="tx1"/>
                </a:solidFill>
                <a:latin typeface="+mn-lt"/>
                <a:ea typeface="+mn-ea"/>
                <a:cs typeface="+mn-cs"/>
              </a:defRPr>
            </a:lvl1pPr>
            <a:lvl2pPr marL="1799996" indent="0" algn="ctr" defTabSz="3599993" rtl="0" eaLnBrk="1" latinLnBrk="0" hangingPunct="1">
              <a:lnSpc>
                <a:spcPct val="90000"/>
              </a:lnSpc>
              <a:spcBef>
                <a:spcPts val="1968"/>
              </a:spcBef>
              <a:buFont typeface="Arial" panose="020B0604020202020204" pitchFamily="34" charset="0"/>
              <a:buNone/>
              <a:defRPr sz="7874" kern="1200">
                <a:solidFill>
                  <a:schemeClr val="tx1"/>
                </a:solidFill>
                <a:latin typeface="+mn-lt"/>
                <a:ea typeface="+mn-ea"/>
                <a:cs typeface="+mn-cs"/>
              </a:defRPr>
            </a:lvl2pPr>
            <a:lvl3pPr marL="3599993" indent="0" algn="ctr" defTabSz="3599993" rtl="0" eaLnBrk="1" latinLnBrk="0" hangingPunct="1">
              <a:lnSpc>
                <a:spcPct val="90000"/>
              </a:lnSpc>
              <a:spcBef>
                <a:spcPts val="1968"/>
              </a:spcBef>
              <a:buFont typeface="Arial" panose="020B0604020202020204" pitchFamily="34" charset="0"/>
              <a:buNone/>
              <a:defRPr sz="7087" kern="1200">
                <a:solidFill>
                  <a:schemeClr val="tx1"/>
                </a:solidFill>
                <a:latin typeface="+mn-lt"/>
                <a:ea typeface="+mn-ea"/>
                <a:cs typeface="+mn-cs"/>
              </a:defRPr>
            </a:lvl3pPr>
            <a:lvl4pPr marL="5399989"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4pPr>
            <a:lvl5pPr marL="7199986"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5pPr>
            <a:lvl6pPr marL="8999982"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6pPr>
            <a:lvl7pPr marL="10799978"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7pPr>
            <a:lvl8pPr marL="12599975"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8pPr>
            <a:lvl9pPr marL="14399971"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9pPr>
          </a:lstStyle>
          <a:p>
            <a:pPr algn="just">
              <a:spcBef>
                <a:spcPts val="3936"/>
              </a:spcBef>
            </a:pPr>
            <a:r>
              <a:rPr lang="es-MX" sz="2800" b="1">
                <a:solidFill>
                  <a:srgbClr val="000000"/>
                </a:solidFill>
                <a:ea typeface="+mn-lt"/>
                <a:cs typeface="+mn-lt"/>
              </a:rPr>
              <a:t>Complementación futura de la aplicación ConceDrive</a:t>
            </a:r>
            <a:endParaRPr lang="es-ES"/>
          </a:p>
          <a:p>
            <a:pPr algn="just">
              <a:spcBef>
                <a:spcPts val="3936"/>
              </a:spcBef>
            </a:pPr>
            <a:r>
              <a:rPr lang="es-MX" sz="2800">
                <a:solidFill>
                  <a:srgbClr val="000000"/>
                </a:solidFill>
                <a:ea typeface="+mn-lt"/>
                <a:cs typeface="+mn-lt"/>
              </a:rPr>
              <a:t>Para garantizar la evolución de ConceDrive, es importante considerar tecnologías complementarias como Node.js para crear un backend robusto, bases de datos MySQL o MongoDB para escalabilidad, y frameworks como React.js para una interfaz aún más dinámica. Además, se recomienda integrar APIs de pago y geolocalización para ampliar los servicios ofrecidos.</a:t>
            </a:r>
            <a:endParaRPr lang="es-MX"/>
          </a:p>
          <a:p>
            <a:pPr algn="just">
              <a:spcBef>
                <a:spcPts val="3936"/>
              </a:spcBef>
            </a:pPr>
            <a:r>
              <a:rPr lang="es-MX" sz="2800">
                <a:solidFill>
                  <a:srgbClr val="000000"/>
                </a:solidFill>
                <a:ea typeface="+mn-lt"/>
                <a:cs typeface="+mn-lt"/>
              </a:rPr>
              <a:t>En cuanto a funcionalidades, será esencial implementar un sistema de autenticación de usuarios más seguro, filtros avanzados en el catálogo de vehículos, sistema de favoritos, comparación de modelos, chat en línea, y módulos administrativos para gestionar inventario y usuarios.</a:t>
            </a:r>
            <a:endParaRPr lang="es-MX"/>
          </a:p>
          <a:p>
            <a:pPr algn="just">
              <a:spcBef>
                <a:spcPts val="3936"/>
              </a:spcBef>
            </a:pPr>
            <a:r>
              <a:rPr lang="es-MX" sz="2800" dirty="0">
                <a:solidFill>
                  <a:srgbClr val="000000"/>
                </a:solidFill>
                <a:ea typeface="+mn-lt"/>
                <a:cs typeface="+mn-lt"/>
              </a:rPr>
              <a:t>Respecto a atributos, la aplicación debe asegurar un diseño responsive para todo tipo de dispositivos, optimización SEO para mejorar su visibilidad en motores de búsqueda, tiempos de carga rápidos y altos estándares de accesibilidad web (WCAG). También será importante considerar la implementación de notificaciones automáticas y actualizaciones en tiempo real para mejorar la experiencia del usuario.</a:t>
            </a:r>
            <a:endParaRPr lang="es-MX" dirty="0">
              <a:ea typeface="+mn-lt"/>
              <a:cs typeface="+mn-lt"/>
            </a:endParaRPr>
          </a:p>
          <a:p>
            <a:pPr algn="just">
              <a:spcBef>
                <a:spcPts val="3936"/>
              </a:spcBef>
            </a:pPr>
            <a:r>
              <a:rPr lang="es-MX" sz="2800" dirty="0">
                <a:solidFill>
                  <a:srgbClr val="000000"/>
                </a:solidFill>
                <a:ea typeface="+mn-lt"/>
                <a:cs typeface="+mn-lt"/>
              </a:rPr>
              <a:t>Con estas mejoras estratégicas, </a:t>
            </a:r>
            <a:r>
              <a:rPr lang="es-MX" sz="2800" dirty="0" err="1">
                <a:solidFill>
                  <a:srgbClr val="000000"/>
                </a:solidFill>
                <a:ea typeface="+mn-lt"/>
                <a:cs typeface="+mn-lt"/>
              </a:rPr>
              <a:t>ConceDrive</a:t>
            </a:r>
            <a:r>
              <a:rPr lang="es-MX" sz="2800" dirty="0">
                <a:solidFill>
                  <a:srgbClr val="000000"/>
                </a:solidFill>
                <a:ea typeface="+mn-lt"/>
                <a:cs typeface="+mn-lt"/>
              </a:rPr>
              <a:t> podrá evolucionar hacia una plataforma competitiva, moderna y orientada a las necesidades del mercado automotriz actual</a:t>
            </a:r>
            <a:r>
              <a:rPr lang="es-MX" sz="2800" dirty="0">
                <a:solidFill>
                  <a:srgbClr val="000000"/>
                </a:solidFill>
                <a:effectLst/>
                <a:ea typeface="+mn-lt"/>
                <a:cs typeface="+mn-lt"/>
              </a:rPr>
              <a:t>.</a:t>
            </a:r>
            <a:endParaRPr lang="es-MX" dirty="0">
              <a:ea typeface="+mn-lt"/>
              <a:cs typeface="+mn-lt"/>
            </a:endParaRPr>
          </a:p>
          <a:p>
            <a:pPr algn="just">
              <a:spcBef>
                <a:spcPts val="3936"/>
              </a:spcBef>
            </a:pPr>
            <a:endParaRPr lang="es-MX" sz="2800" dirty="0">
              <a:effectLst/>
              <a:ea typeface="Calibri" panose="020F0502020204030204" pitchFamily="34" charset="0"/>
              <a:cs typeface="Calibri"/>
            </a:endParaRPr>
          </a:p>
        </p:txBody>
      </p:sp>
      <p:sp>
        <p:nvSpPr>
          <p:cNvPr id="16" name="Subtítulo 2">
            <a:extLst>
              <a:ext uri="{FF2B5EF4-FFF2-40B4-BE49-F238E27FC236}">
                <a16:creationId xmlns:a16="http://schemas.microsoft.com/office/drawing/2014/main" id="{7776C965-5972-3B25-1A44-4412756FFDEE}"/>
              </a:ext>
            </a:extLst>
          </p:cNvPr>
          <p:cNvSpPr txBox="1">
            <a:spLocks/>
          </p:cNvSpPr>
          <p:nvPr/>
        </p:nvSpPr>
        <p:spPr>
          <a:xfrm>
            <a:off x="1717616" y="28656253"/>
            <a:ext cx="13128077" cy="6386890"/>
          </a:xfrm>
          <a:prstGeom prst="rect">
            <a:avLst/>
          </a:prstGeom>
        </p:spPr>
        <p:txBody>
          <a:bodyPr vert="horz" lIns="91440" tIns="45720" rIns="91440" bIns="45720" rtlCol="0">
            <a:normAutofit/>
          </a:bodyPr>
          <a:lstStyle>
            <a:lvl1pPr marL="0" indent="0" algn="ctr" defTabSz="3599993" rtl="0" eaLnBrk="1" latinLnBrk="0" hangingPunct="1">
              <a:lnSpc>
                <a:spcPct val="90000"/>
              </a:lnSpc>
              <a:spcBef>
                <a:spcPts val="3937"/>
              </a:spcBef>
              <a:buFont typeface="Arial" panose="020B0604020202020204" pitchFamily="34" charset="0"/>
              <a:buNone/>
              <a:defRPr sz="9449" kern="1200">
                <a:solidFill>
                  <a:schemeClr val="tx1"/>
                </a:solidFill>
                <a:latin typeface="+mn-lt"/>
                <a:ea typeface="+mn-ea"/>
                <a:cs typeface="+mn-cs"/>
              </a:defRPr>
            </a:lvl1pPr>
            <a:lvl2pPr marL="1799996" indent="0" algn="ctr" defTabSz="3599993" rtl="0" eaLnBrk="1" latinLnBrk="0" hangingPunct="1">
              <a:lnSpc>
                <a:spcPct val="90000"/>
              </a:lnSpc>
              <a:spcBef>
                <a:spcPts val="1968"/>
              </a:spcBef>
              <a:buFont typeface="Arial" panose="020B0604020202020204" pitchFamily="34" charset="0"/>
              <a:buNone/>
              <a:defRPr sz="7874" kern="1200">
                <a:solidFill>
                  <a:schemeClr val="tx1"/>
                </a:solidFill>
                <a:latin typeface="+mn-lt"/>
                <a:ea typeface="+mn-ea"/>
                <a:cs typeface="+mn-cs"/>
              </a:defRPr>
            </a:lvl2pPr>
            <a:lvl3pPr marL="3599993" indent="0" algn="ctr" defTabSz="3599993" rtl="0" eaLnBrk="1" latinLnBrk="0" hangingPunct="1">
              <a:lnSpc>
                <a:spcPct val="90000"/>
              </a:lnSpc>
              <a:spcBef>
                <a:spcPts val="1968"/>
              </a:spcBef>
              <a:buFont typeface="Arial" panose="020B0604020202020204" pitchFamily="34" charset="0"/>
              <a:buNone/>
              <a:defRPr sz="7087" kern="1200">
                <a:solidFill>
                  <a:schemeClr val="tx1"/>
                </a:solidFill>
                <a:latin typeface="+mn-lt"/>
                <a:ea typeface="+mn-ea"/>
                <a:cs typeface="+mn-cs"/>
              </a:defRPr>
            </a:lvl3pPr>
            <a:lvl4pPr marL="5399989"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4pPr>
            <a:lvl5pPr marL="7199986"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5pPr>
            <a:lvl6pPr marL="8999982"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6pPr>
            <a:lvl7pPr marL="10799978"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7pPr>
            <a:lvl8pPr marL="12599975"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8pPr>
            <a:lvl9pPr marL="14399971" indent="0" algn="ctr" defTabSz="3599993" rtl="0" eaLnBrk="1" latinLnBrk="0" hangingPunct="1">
              <a:lnSpc>
                <a:spcPct val="90000"/>
              </a:lnSpc>
              <a:spcBef>
                <a:spcPts val="1968"/>
              </a:spcBef>
              <a:buFont typeface="Arial" panose="020B0604020202020204" pitchFamily="34" charset="0"/>
              <a:buNone/>
              <a:defRPr sz="6299" kern="1200">
                <a:solidFill>
                  <a:schemeClr val="tx1"/>
                </a:solidFill>
                <a:latin typeface="+mn-lt"/>
                <a:ea typeface="+mn-ea"/>
                <a:cs typeface="+mn-cs"/>
              </a:defRPr>
            </a:lvl9pPr>
          </a:lstStyle>
          <a:p>
            <a:pPr algn="just"/>
            <a:r>
              <a:rPr lang="es-ES" sz="2800" dirty="0">
                <a:solidFill>
                  <a:srgbClr val="000000"/>
                </a:solidFill>
              </a:rPr>
              <a:t>Describir brevemente el marco de trabajo aplicado para el desarrollo de la aplicación web</a:t>
            </a:r>
            <a:r>
              <a:rPr lang="es-ES" sz="2800" b="0" i="0" dirty="0">
                <a:solidFill>
                  <a:srgbClr val="000000"/>
                </a:solidFill>
                <a:effectLst/>
              </a:rPr>
              <a:t>. Incluir un diagrama de flujo que ilustre las etapas del marco de trabajo y su interrelación. </a:t>
            </a:r>
            <a:r>
              <a:rPr lang="es-MX" sz="2800" dirty="0">
                <a:solidFill>
                  <a:srgbClr val="000000"/>
                </a:solidFill>
              </a:rPr>
              <a:t>Máximo 100 palabras.</a:t>
            </a:r>
          </a:p>
        </p:txBody>
      </p:sp>
      <p:sp>
        <p:nvSpPr>
          <p:cNvPr id="21" name="Título 1">
            <a:extLst>
              <a:ext uri="{FF2B5EF4-FFF2-40B4-BE49-F238E27FC236}">
                <a16:creationId xmlns:a16="http://schemas.microsoft.com/office/drawing/2014/main" id="{6CCBDFED-40AE-0529-A8BA-10E876FF4C25}"/>
              </a:ext>
            </a:extLst>
          </p:cNvPr>
          <p:cNvSpPr txBox="1">
            <a:spLocks/>
          </p:cNvSpPr>
          <p:nvPr/>
        </p:nvSpPr>
        <p:spPr>
          <a:xfrm>
            <a:off x="1587033" y="11235310"/>
            <a:ext cx="12754609" cy="1955771"/>
          </a:xfrm>
          <a:prstGeom prst="rect">
            <a:avLst/>
          </a:prstGeom>
        </p:spPr>
        <p:txBody>
          <a:bodyPr vert="horz" lIns="91440" tIns="45720" rIns="91440" bIns="45720" rtlCol="0" anchor="b">
            <a:noAutofit/>
          </a:bodyPr>
          <a:lstStyle>
            <a:lvl1pPr algn="ctr" defTabSz="3599993" rtl="0" eaLnBrk="1" latinLnBrk="0" hangingPunct="1">
              <a:lnSpc>
                <a:spcPct val="90000"/>
              </a:lnSpc>
              <a:spcBef>
                <a:spcPct val="0"/>
              </a:spcBef>
              <a:buNone/>
              <a:defRPr sz="23622" kern="1200">
                <a:solidFill>
                  <a:schemeClr val="tx1"/>
                </a:solidFill>
                <a:latin typeface="+mj-lt"/>
                <a:ea typeface="+mj-ea"/>
                <a:cs typeface="+mj-cs"/>
              </a:defRPr>
            </a:lvl1pPr>
          </a:lstStyle>
          <a:p>
            <a:pPr algn="l"/>
            <a:r>
              <a:rPr lang="es-ES" sz="4800" b="1" dirty="0">
                <a:latin typeface="+mn-lt"/>
              </a:rPr>
              <a:t>Docente asesor:</a:t>
            </a:r>
            <a:r>
              <a:rPr lang="es-ES" sz="4800" dirty="0">
                <a:latin typeface="+mn-lt"/>
              </a:rPr>
              <a:t> Cristian Álzate</a:t>
            </a:r>
          </a:p>
          <a:p>
            <a:pPr algn="l"/>
            <a:r>
              <a:rPr lang="es-ES" sz="4800" b="1" dirty="0">
                <a:latin typeface="+mn-lt"/>
              </a:rPr>
              <a:t>Asignatura:</a:t>
            </a:r>
            <a:r>
              <a:rPr lang="es-ES" sz="4800" dirty="0">
                <a:latin typeface="+mn-lt"/>
              </a:rPr>
              <a:t> Desarrollo web</a:t>
            </a:r>
          </a:p>
          <a:p>
            <a:pPr algn="l"/>
            <a:r>
              <a:rPr lang="es-ES" sz="4800" b="1" dirty="0">
                <a:latin typeface="+mn-lt"/>
              </a:rPr>
              <a:t>Programa académico: </a:t>
            </a:r>
            <a:r>
              <a:rPr lang="es-ES" sz="4800" dirty="0">
                <a:latin typeface="+mn-lt"/>
              </a:rPr>
              <a:t>Ingeniería en Software</a:t>
            </a:r>
          </a:p>
          <a:p>
            <a:pPr algn="l"/>
            <a:r>
              <a:rPr lang="es-ES" sz="4800" b="1" dirty="0">
                <a:latin typeface="+mn-lt"/>
              </a:rPr>
              <a:t>Facultad:</a:t>
            </a:r>
            <a:r>
              <a:rPr lang="es-ES" sz="4800" dirty="0">
                <a:latin typeface="+mn-lt"/>
              </a:rPr>
              <a:t> Ingeniería</a:t>
            </a:r>
          </a:p>
        </p:txBody>
      </p:sp>
      <p:pic>
        <p:nvPicPr>
          <p:cNvPr id="11" name="Imagen 10">
            <a:extLst>
              <a:ext uri="{FF2B5EF4-FFF2-40B4-BE49-F238E27FC236}">
                <a16:creationId xmlns:a16="http://schemas.microsoft.com/office/drawing/2014/main" id="{BC71C7C3-9916-DC4A-2321-A39B1C432D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091" b="89091" l="1969" r="98819">
                        <a14:foregroundMark x1="49213" y1="58182" x2="49213" y2="58182"/>
                        <a14:foregroundMark x1="3937" y1="60000" x2="3937" y2="60000"/>
                        <a14:foregroundMark x1="9055" y1="70909" x2="9055" y2="70909"/>
                        <a14:foregroundMark x1="15748" y1="70909" x2="15748" y2="70909"/>
                        <a14:foregroundMark x1="22835" y1="65455" x2="22835" y2="65455"/>
                        <a14:foregroundMark x1="26772" y1="69091" x2="26772" y2="69091"/>
                        <a14:foregroundMark x1="42126" y1="67273" x2="42126" y2="67273"/>
                        <a14:foregroundMark x1="86614" y1="18182" x2="86614" y2="18182"/>
                        <a14:foregroundMark x1="84646" y1="21818" x2="84646" y2="21818"/>
                        <a14:foregroundMark x1="84646" y1="34545" x2="84646" y2="34545"/>
                        <a14:foregroundMark x1="82283" y1="43636" x2="82283" y2="43636"/>
                        <a14:foregroundMark x1="88976" y1="14545" x2="88976" y2="14545"/>
                        <a14:foregroundMark x1="88976" y1="14545" x2="93307" y2="27273"/>
                        <a14:foregroundMark x1="93307" y1="27273" x2="92913" y2="56364"/>
                        <a14:foregroundMark x1="92913" y1="56364" x2="85827" y2="52727"/>
                        <a14:foregroundMark x1="85827" y1="52727" x2="91339" y2="54545"/>
                        <a14:foregroundMark x1="91339" y1="54545" x2="92913" y2="30909"/>
                        <a14:foregroundMark x1="92913" y1="30909" x2="89764" y2="32727"/>
                        <a14:foregroundMark x1="93307" y1="23636" x2="96850" y2="45455"/>
                        <a14:foregroundMark x1="96850" y1="45455" x2="92126" y2="78182"/>
                        <a14:foregroundMark x1="92126" y1="78182" x2="87008" y2="58182"/>
                        <a14:foregroundMark x1="87008" y1="58182" x2="85039" y2="63636"/>
                        <a14:foregroundMark x1="84252" y1="60000" x2="88976" y2="83636"/>
                        <a14:foregroundMark x1="88976" y1="83636" x2="89370" y2="89091"/>
                        <a14:foregroundMark x1="88976" y1="90909" x2="82283" y2="70909"/>
                        <a14:foregroundMark x1="88976" y1="9091" x2="94094" y2="14545"/>
                        <a14:foregroundMark x1="88583" y1="9091" x2="95276" y2="12727"/>
                        <a14:foregroundMark x1="95276" y1="12727" x2="95276" y2="16364"/>
                        <a14:foregroundMark x1="81890" y1="70909" x2="88583" y2="90909"/>
                        <a14:foregroundMark x1="86614" y1="90909" x2="92520" y2="92727"/>
                        <a14:foregroundMark x1="92520" y1="92727" x2="93307" y2="90909"/>
                        <a14:foregroundMark x1="51575" y1="70909" x2="67323" y2="76364"/>
                        <a14:foregroundMark x1="3150" y1="76364" x2="2362" y2="81818"/>
                        <a14:foregroundMark x1="11024" y1="72727" x2="11811" y2="72727"/>
                        <a14:foregroundMark x1="7874" y1="74545" x2="9449" y2="76364"/>
                        <a14:foregroundMark x1="5512" y1="80000" x2="9055" y2="80000"/>
                        <a14:foregroundMark x1="23622" y1="74545" x2="23622" y2="80000"/>
                        <a14:foregroundMark x1="22835" y1="60000" x2="22835" y2="60000"/>
                        <a14:foregroundMark x1="22835" y1="60000" x2="22835" y2="60000"/>
                        <a14:foregroundMark x1="26378" y1="74545" x2="26378" y2="74545"/>
                        <a14:foregroundMark x1="27165" y1="69091" x2="27953" y2="69091"/>
                        <a14:foregroundMark x1="35039" y1="76364" x2="35039" y2="76364"/>
                        <a14:foregroundMark x1="31890" y1="76364" x2="31890" y2="76364"/>
                        <a14:foregroundMark x1="28740" y1="78182" x2="28740" y2="78182"/>
                        <a14:foregroundMark x1="25197" y1="78182" x2="25197" y2="78182"/>
                        <a14:foregroundMark x1="36220" y1="74545" x2="36220" y2="74545"/>
                        <a14:foregroundMark x1="49213" y1="72727" x2="49213" y2="72727"/>
                        <a14:foregroundMark x1="48031" y1="76364" x2="48031" y2="76364"/>
                        <a14:foregroundMark x1="47638" y1="78182" x2="47638" y2="78182"/>
                        <a14:foregroundMark x1="68504" y1="65455" x2="68504" y2="65455"/>
                        <a14:foregroundMark x1="63780" y1="72727" x2="63780" y2="72727"/>
                        <a14:foregroundMark x1="61417" y1="72727" x2="61417" y2="72727"/>
                        <a14:foregroundMark x1="98425" y1="45455" x2="98819" y2="60000"/>
                        <a14:foregroundMark x1="81890" y1="69091" x2="81890" y2="70909"/>
                        <a14:foregroundMark x1="72835" y1="76364" x2="72835" y2="76364"/>
                        <a14:foregroundMark x1="75197" y1="72727" x2="75197" y2="72727"/>
                        <a14:foregroundMark x1="74803" y1="74545" x2="74803" y2="74545"/>
                        <a14:foregroundMark x1="68898" y1="78182" x2="68898" y2="78182"/>
                        <a14:backgroundMark x1="9843" y1="23636" x2="9843" y2="23636"/>
                        <a14:backgroundMark x1="5906" y1="27273" x2="5906" y2="27273"/>
                        <a14:backgroundMark x1="5906" y1="27273" x2="5906" y2="27273"/>
                        <a14:backgroundMark x1="5906" y1="27273" x2="5906" y2="27273"/>
                        <a14:backgroundMark x1="28346" y1="25455" x2="19685" y2="16364"/>
                        <a14:backgroundMark x1="19685" y1="16364" x2="18504" y2="3636"/>
                      </a14:backgroundRemoval>
                    </a14:imgEffect>
                  </a14:imgLayer>
                </a14:imgProps>
              </a:ext>
            </a:extLst>
          </a:blip>
          <a:srcRect t="7339"/>
          <a:stretch/>
        </p:blipFill>
        <p:spPr>
          <a:xfrm>
            <a:off x="21338666" y="40557450"/>
            <a:ext cx="10160866" cy="2038721"/>
          </a:xfrm>
          <a:prstGeom prst="rect">
            <a:avLst/>
          </a:prstGeom>
        </p:spPr>
      </p:pic>
      <p:sp>
        <p:nvSpPr>
          <p:cNvPr id="10" name="Rectángulo: esquinas redondeadas 9">
            <a:extLst>
              <a:ext uri="{FF2B5EF4-FFF2-40B4-BE49-F238E27FC236}">
                <a16:creationId xmlns:a16="http://schemas.microsoft.com/office/drawing/2014/main" id="{2845D74C-124A-E525-DF84-C76948C25B74}"/>
              </a:ext>
            </a:extLst>
          </p:cNvPr>
          <p:cNvSpPr/>
          <p:nvPr/>
        </p:nvSpPr>
        <p:spPr>
          <a:xfrm>
            <a:off x="1587033" y="13773016"/>
            <a:ext cx="13415584" cy="1191333"/>
          </a:xfrm>
          <a:prstGeom prst="roundRect">
            <a:avLst/>
          </a:prstGeom>
          <a:solidFill>
            <a:srgbClr val="0966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6600" b="1" dirty="0"/>
              <a:t>1. INTRODUCCIÓN.</a:t>
            </a:r>
            <a:endParaRPr lang="es-CO" sz="6600" b="1" dirty="0"/>
          </a:p>
        </p:txBody>
      </p:sp>
      <p:sp>
        <p:nvSpPr>
          <p:cNvPr id="14" name="Rectángulo: esquinas redondeadas 13">
            <a:extLst>
              <a:ext uri="{FF2B5EF4-FFF2-40B4-BE49-F238E27FC236}">
                <a16:creationId xmlns:a16="http://schemas.microsoft.com/office/drawing/2014/main" id="{A4A37E6C-280B-0954-22E3-B93DD1E27459}"/>
              </a:ext>
            </a:extLst>
          </p:cNvPr>
          <p:cNvSpPr/>
          <p:nvPr/>
        </p:nvSpPr>
        <p:spPr>
          <a:xfrm>
            <a:off x="1623787" y="20550654"/>
            <a:ext cx="13415584" cy="1191333"/>
          </a:xfrm>
          <a:prstGeom prst="roundRect">
            <a:avLst/>
          </a:prstGeom>
          <a:solidFill>
            <a:srgbClr val="0966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6600" b="1" dirty="0"/>
              <a:t>2. PLANTEAMIENTO DEL PROBLEMA.</a:t>
            </a:r>
            <a:endParaRPr lang="es-CO" sz="6600" b="1" dirty="0"/>
          </a:p>
        </p:txBody>
      </p:sp>
      <p:sp>
        <p:nvSpPr>
          <p:cNvPr id="17" name="Rectángulo: esquinas redondeadas 16">
            <a:extLst>
              <a:ext uri="{FF2B5EF4-FFF2-40B4-BE49-F238E27FC236}">
                <a16:creationId xmlns:a16="http://schemas.microsoft.com/office/drawing/2014/main" id="{1890A4BB-46EF-8EA7-8DE8-805FDB1CAD4B}"/>
              </a:ext>
            </a:extLst>
          </p:cNvPr>
          <p:cNvSpPr/>
          <p:nvPr/>
        </p:nvSpPr>
        <p:spPr>
          <a:xfrm>
            <a:off x="1623787" y="27319502"/>
            <a:ext cx="13415584" cy="1191333"/>
          </a:xfrm>
          <a:prstGeom prst="roundRect">
            <a:avLst/>
          </a:prstGeom>
          <a:solidFill>
            <a:srgbClr val="0966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6600" b="1" dirty="0"/>
              <a:t>3. METODOLOGÍA.</a:t>
            </a:r>
            <a:endParaRPr lang="es-CO" sz="6600" b="1" dirty="0"/>
          </a:p>
        </p:txBody>
      </p:sp>
      <p:sp>
        <p:nvSpPr>
          <p:cNvPr id="18" name="Rectángulo: esquinas redondeadas 17">
            <a:extLst>
              <a:ext uri="{FF2B5EF4-FFF2-40B4-BE49-F238E27FC236}">
                <a16:creationId xmlns:a16="http://schemas.microsoft.com/office/drawing/2014/main" id="{7BF9E3AF-7765-1946-8DFE-9E1F215EAFE6}"/>
              </a:ext>
            </a:extLst>
          </p:cNvPr>
          <p:cNvSpPr/>
          <p:nvPr/>
        </p:nvSpPr>
        <p:spPr>
          <a:xfrm>
            <a:off x="17396671" y="13773015"/>
            <a:ext cx="13415584" cy="1191333"/>
          </a:xfrm>
          <a:prstGeom prst="roundRect">
            <a:avLst/>
          </a:prstGeom>
          <a:solidFill>
            <a:srgbClr val="0966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6600" b="1" dirty="0"/>
              <a:t>4. RESULTADOS.</a:t>
            </a:r>
            <a:endParaRPr lang="es-CO" sz="6600" b="1" dirty="0"/>
          </a:p>
        </p:txBody>
      </p:sp>
      <p:sp>
        <p:nvSpPr>
          <p:cNvPr id="19" name="Rectángulo: esquinas redondeadas 18">
            <a:extLst>
              <a:ext uri="{FF2B5EF4-FFF2-40B4-BE49-F238E27FC236}">
                <a16:creationId xmlns:a16="http://schemas.microsoft.com/office/drawing/2014/main" id="{50FA6132-69D0-19D3-6C1C-F188E9E820E0}"/>
              </a:ext>
            </a:extLst>
          </p:cNvPr>
          <p:cNvSpPr/>
          <p:nvPr/>
        </p:nvSpPr>
        <p:spPr>
          <a:xfrm>
            <a:off x="6842055" y="35908194"/>
            <a:ext cx="13415584" cy="1191333"/>
          </a:xfrm>
          <a:prstGeom prst="roundRect">
            <a:avLst/>
          </a:prstGeom>
          <a:solidFill>
            <a:srgbClr val="0966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6600" b="1" dirty="0"/>
              <a:t>5. RECOMENDACIONES FUTURAS.</a:t>
            </a:r>
            <a:endParaRPr lang="es-CO" sz="6600" b="1" dirty="0"/>
          </a:p>
        </p:txBody>
      </p:sp>
      <p:sp>
        <p:nvSpPr>
          <p:cNvPr id="20" name="Título 1">
            <a:extLst>
              <a:ext uri="{FF2B5EF4-FFF2-40B4-BE49-F238E27FC236}">
                <a16:creationId xmlns:a16="http://schemas.microsoft.com/office/drawing/2014/main" id="{8C011A8C-B534-0DD4-6547-D05453006250}"/>
              </a:ext>
            </a:extLst>
          </p:cNvPr>
          <p:cNvSpPr txBox="1">
            <a:spLocks/>
          </p:cNvSpPr>
          <p:nvPr/>
        </p:nvSpPr>
        <p:spPr>
          <a:xfrm>
            <a:off x="573184" y="2270537"/>
            <a:ext cx="10073045" cy="1387320"/>
          </a:xfrm>
          <a:prstGeom prst="rect">
            <a:avLst/>
          </a:prstGeom>
          <a:ln>
            <a:noFill/>
          </a:ln>
        </p:spPr>
        <p:txBody>
          <a:bodyPr vert="horz" lIns="91440" tIns="45720" rIns="91440" bIns="45720" rtlCol="0" anchor="ctr">
            <a:noAutofit/>
          </a:bodyPr>
          <a:lstStyle>
            <a:lvl1pPr algn="l" defTabSz="3239902" rtl="0" eaLnBrk="1" latinLnBrk="0" hangingPunct="1">
              <a:lnSpc>
                <a:spcPct val="90000"/>
              </a:lnSpc>
              <a:spcBef>
                <a:spcPct val="0"/>
              </a:spcBef>
              <a:buNone/>
              <a:defRPr sz="15590" kern="1200">
                <a:solidFill>
                  <a:schemeClr val="tx1"/>
                </a:solidFill>
                <a:latin typeface="+mj-lt"/>
                <a:ea typeface="+mj-ea"/>
                <a:cs typeface="+mj-cs"/>
              </a:defRPr>
            </a:lvl1pPr>
          </a:lstStyle>
          <a:p>
            <a:pPr algn="ctr"/>
            <a:r>
              <a:rPr lang="es-ES" sz="6000" b="1" dirty="0">
                <a:solidFill>
                  <a:srgbClr val="09662F"/>
                </a:solidFill>
                <a:latin typeface="+mn-lt"/>
              </a:rPr>
              <a:t>SEGUNDA FERIA</a:t>
            </a:r>
          </a:p>
          <a:p>
            <a:pPr algn="ctr"/>
            <a:r>
              <a:rPr lang="es-ES" sz="6000" b="1" dirty="0">
                <a:solidFill>
                  <a:srgbClr val="09662F"/>
                </a:solidFill>
                <a:latin typeface="+mn-lt"/>
              </a:rPr>
              <a:t>PROYECTO PEDAGÓGICO INTEGRADOR (PPI)</a:t>
            </a:r>
          </a:p>
          <a:p>
            <a:pPr algn="ctr"/>
            <a:r>
              <a:rPr lang="es-ES" sz="6000" b="1" dirty="0">
                <a:solidFill>
                  <a:srgbClr val="09662F"/>
                </a:solidFill>
                <a:latin typeface="+mn-lt"/>
              </a:rPr>
              <a:t>FACULTAD DE INGENIERÍA.</a:t>
            </a:r>
            <a:endParaRPr lang="es-CO" sz="6000" b="1" dirty="0">
              <a:solidFill>
                <a:srgbClr val="09662F"/>
              </a:solidFill>
              <a:latin typeface="+mn-lt"/>
            </a:endParaRPr>
          </a:p>
        </p:txBody>
      </p:sp>
      <p:pic>
        <p:nvPicPr>
          <p:cNvPr id="4" name="Imagen 3" descr="Interfaz de usuario gráfica&#10;&#10;El contenido generado por IA puede ser incorrecto.">
            <a:extLst>
              <a:ext uri="{FF2B5EF4-FFF2-40B4-BE49-F238E27FC236}">
                <a16:creationId xmlns:a16="http://schemas.microsoft.com/office/drawing/2014/main" id="{FE499DDB-0508-41CC-A9C8-345C2B6FA138}"/>
              </a:ext>
            </a:extLst>
          </p:cNvPr>
          <p:cNvPicPr>
            <a:picLocks noChangeAspect="1"/>
          </p:cNvPicPr>
          <p:nvPr/>
        </p:nvPicPr>
        <p:blipFill>
          <a:blip r:embed="rId5"/>
          <a:stretch>
            <a:fillRect/>
          </a:stretch>
        </p:blipFill>
        <p:spPr>
          <a:xfrm>
            <a:off x="17407933" y="18354675"/>
            <a:ext cx="12834420" cy="6105525"/>
          </a:xfrm>
          <a:prstGeom prst="rect">
            <a:avLst/>
          </a:prstGeom>
        </p:spPr>
      </p:pic>
      <p:pic>
        <p:nvPicPr>
          <p:cNvPr id="6" name="Imagen 5">
            <a:extLst>
              <a:ext uri="{FF2B5EF4-FFF2-40B4-BE49-F238E27FC236}">
                <a16:creationId xmlns:a16="http://schemas.microsoft.com/office/drawing/2014/main" id="{60AFA15D-5550-2365-A871-57A1DB2AE4A7}"/>
              </a:ext>
            </a:extLst>
          </p:cNvPr>
          <p:cNvPicPr>
            <a:picLocks noChangeAspect="1"/>
          </p:cNvPicPr>
          <p:nvPr/>
        </p:nvPicPr>
        <p:blipFill>
          <a:blip r:embed="rId6"/>
          <a:stretch>
            <a:fillRect/>
          </a:stretch>
        </p:blipFill>
        <p:spPr>
          <a:xfrm>
            <a:off x="17379349" y="25179338"/>
            <a:ext cx="12843948" cy="6029325"/>
          </a:xfrm>
          <a:prstGeom prst="rect">
            <a:avLst/>
          </a:prstGeom>
        </p:spPr>
      </p:pic>
    </p:spTree>
    <p:extLst>
      <p:ext uri="{BB962C8B-B14F-4D97-AF65-F5344CB8AC3E}">
        <p14:creationId xmlns:p14="http://schemas.microsoft.com/office/powerpoint/2010/main" val="4136767063"/>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póster" id="{BCE1758B-3397-4013-8459-E0D0E87C4384}" vid="{E8B2BBE7-5544-4F3B-8F8F-DC2C64A86043}"/>
    </a:ext>
  </a:extLst>
</a:theme>
</file>

<file path=docProps/app.xml><?xml version="1.0" encoding="utf-8"?>
<Properties xmlns="http://schemas.openxmlformats.org/officeDocument/2006/extended-properties" xmlns:vt="http://schemas.openxmlformats.org/officeDocument/2006/docPropsVTypes">
  <TotalTime>23</TotalTime>
  <Words>498</Words>
  <Application>Microsoft Office PowerPoint</Application>
  <PresentationFormat>Personalizado</PresentationFormat>
  <Paragraphs>19</Paragraphs>
  <Slides>1</Slides>
  <Notes>0</Notes>
  <HiddenSlides>0</HiddenSlides>
  <MMClips>0</MMClips>
  <ScaleCrop>false</ScaleCrop>
  <HeadingPairs>
    <vt:vector size="4" baseType="variant">
      <vt:variant>
        <vt:lpstr>Tema</vt:lpstr>
      </vt:variant>
      <vt:variant>
        <vt:i4>1</vt:i4>
      </vt:variant>
      <vt:variant>
        <vt:lpstr>Títulos de diapositiva</vt:lpstr>
      </vt:variant>
      <vt:variant>
        <vt:i4>1</vt:i4>
      </vt:variant>
    </vt:vector>
  </HeadingPairs>
  <TitlesOfParts>
    <vt:vector size="2" baseType="lpstr">
      <vt:lpstr>Tema de Office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ESTUDIANTES</dc:creator>
  <cp:lastModifiedBy>ESTUDIANTES</cp:lastModifiedBy>
  <cp:revision>18</cp:revision>
  <dcterms:modified xsi:type="dcterms:W3CDTF">2025-04-30T22:13:33Z</dcterms:modified>
</cp:coreProperties>
</file>